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Oswald" pitchFamily="2" charset="77"/>
      <p:regular r:id="rId10"/>
      <p:bold r:id="rId11"/>
    </p:embeddedFont>
    <p:embeddedFont>
      <p:font typeface="Source Code Pro" panose="020B0509030403020204" pitchFamily="49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6"/>
  </p:normalViewPr>
  <p:slideViewPr>
    <p:cSldViewPr snapToGrid="0">
      <p:cViewPr varScale="1">
        <p:scale>
          <a:sx n="140" d="100"/>
          <a:sy n="140" d="100"/>
        </p:scale>
        <p:origin x="840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ed8410c9b6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ed8410c9b6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ed8410c9b6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ed8410c9b6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ed8410c9b6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ed8410c9b6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ed8410c9b6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ed8410c9b6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ed8410c9b6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ed8410c9b6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ed8410c9b6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ed8410c9b6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10800000">
            <a:off x="4226100" y="2933550"/>
            <a:ext cx="691800" cy="388500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25" y="0"/>
            <a:ext cx="9144000" cy="3124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411175" y="644300"/>
            <a:ext cx="8282400" cy="210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411175" y="3398250"/>
            <a:ext cx="8282400" cy="126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Google Shape;52;p11"/>
          <p:cNvCxnSpPr/>
          <p:nvPr/>
        </p:nvCxnSpPr>
        <p:spPr>
          <a:xfrm>
            <a:off x="413275" y="2988275"/>
            <a:ext cx="9105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</p:cxnSp>
      <p:sp>
        <p:nvSpPr>
          <p:cNvPr id="53" name="Google Shape;53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1567350"/>
            <a:ext cx="9144000" cy="2008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430800" y="1889700"/>
            <a:ext cx="8282400" cy="151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Google Shape;20;p4"/>
          <p:cNvCxnSpPr/>
          <p:nvPr/>
        </p:nvCxnSpPr>
        <p:spPr>
          <a:xfrm>
            <a:off x="429200" y="1275577"/>
            <a:ext cx="6141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lgDash"/>
            <a:round/>
            <a:headEnd type="none" w="sm" len="sm"/>
            <a:tailEnd type="none" w="sm" len="sm"/>
          </a:ln>
        </p:spPr>
      </p:cxn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Google Shape;25;p5"/>
          <p:cNvCxnSpPr/>
          <p:nvPr/>
        </p:nvCxnSpPr>
        <p:spPr>
          <a:xfrm>
            <a:off x="429200" y="1275577"/>
            <a:ext cx="6141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lgDash"/>
            <a:round/>
            <a:headEnd type="none" w="sm" len="sm"/>
            <a:tailEnd type="none" w="sm" len="sm"/>
          </a:ln>
        </p:spPr>
      </p:cxnSp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39999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4832400" y="1468825"/>
            <a:ext cx="39999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Google Shape;34;p7"/>
          <p:cNvCxnSpPr/>
          <p:nvPr/>
        </p:nvCxnSpPr>
        <p:spPr>
          <a:xfrm>
            <a:off x="418675" y="1457787"/>
            <a:ext cx="6141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lgDash"/>
            <a:round/>
            <a:headEnd type="none" w="sm" len="sm"/>
            <a:tailEnd type="none" w="sm" len="sm"/>
          </a:ln>
        </p:spPr>
      </p:cxnSp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1"/>
          </p:nvPr>
        </p:nvSpPr>
        <p:spPr>
          <a:xfrm>
            <a:off x="311700" y="1618204"/>
            <a:ext cx="2808000" cy="2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490250" y="528900"/>
            <a:ext cx="5678100" cy="408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dk1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175"/>
            <a:ext cx="4572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5772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</p:cxnSp>
      <p:sp>
        <p:nvSpPr>
          <p:cNvPr id="44" name="Google Shape;44;p9"/>
          <p:cNvSpPr txBox="1">
            <a:spLocks noGrp="1"/>
          </p:cNvSpPr>
          <p:nvPr>
            <p:ph type="title"/>
          </p:nvPr>
        </p:nvSpPr>
        <p:spPr>
          <a:xfrm>
            <a:off x="265500" y="1078750"/>
            <a:ext cx="4045200" cy="178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ubTitle" idx="1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Oswald"/>
              <a:buNone/>
              <a:defRPr sz="2100"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odern-writer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ctrTitle"/>
          </p:nvPr>
        </p:nvSpPr>
        <p:spPr>
          <a:xfrm>
            <a:off x="411175" y="644300"/>
            <a:ext cx="8282400" cy="210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[Fill in your Topic]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[Topic Definition]</a:t>
            </a:r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Briefly describe the topic or set of practices you are going to focus on today. As you discuss, you can include some examples of why the practice is important 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Optional: Pose a question to the group about the topic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Strategies for [Topic]</a:t>
            </a:r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Provide 3-5 strategies that teachers could use in their classroom that relates to the topic. You might use a few slides to do this, or show examples. Consider including pictures or sharing anecdotes of ways you have seen the strategies implemented in classrooms.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Strategies for [Topic]</a:t>
            </a:r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Provide 3-5 strategies that teachers could use in their classroom that relates to the topic. You might use a few slides to do this, or show examples. Consider including pictures or sharing anecdotes of ways you have seen the strategies implemented in classrooms.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See it in action! </a:t>
            </a:r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Select 1-2 video clips that demonstrate the focus practice(s) being used in the classroom.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Learning Activity</a:t>
            </a:r>
            <a:endParaRPr/>
          </a:p>
        </p:txBody>
      </p:sp>
      <p:sp>
        <p:nvSpPr>
          <p:cNvPr id="92" name="Google Shape;92;p18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[use a prepared activity from the resource catalog or design your own that will help teachers reflect on and brainstorm ideas around the content you presented]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Planning</a:t>
            </a:r>
            <a:endParaRPr/>
          </a:p>
        </p:txBody>
      </p:sp>
      <p:sp>
        <p:nvSpPr>
          <p:cNvPr id="98" name="Google Shape;98;p19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dirty="0"/>
              <a:t>Select and display </a:t>
            </a:r>
            <a:r>
              <a:rPr lang="en"/>
              <a:t>the practices </a:t>
            </a:r>
            <a:r>
              <a:rPr lang="en" dirty="0"/>
              <a:t>from the relevant implementation checklist that teachers can use as they start their action planning forms. 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ern Writer">
  <a:themeElements>
    <a:clrScheme name="Modern Writer">
      <a:dk1>
        <a:srgbClr val="E91D63"/>
      </a:dk1>
      <a:lt1>
        <a:srgbClr val="FFFFFF"/>
      </a:lt1>
      <a:dk2>
        <a:srgbClr val="424242"/>
      </a:dk2>
      <a:lt2>
        <a:srgbClr val="999999"/>
      </a:lt2>
      <a:accent1>
        <a:srgbClr val="607D8B"/>
      </a:accent1>
      <a:accent2>
        <a:srgbClr val="673AB7"/>
      </a:accent2>
      <a:accent3>
        <a:srgbClr val="9C26B0"/>
      </a:accent3>
      <a:accent4>
        <a:srgbClr val="0090AC"/>
      </a:accent4>
      <a:accent5>
        <a:srgbClr val="00838F"/>
      </a:accent5>
      <a:accent6>
        <a:srgbClr val="F8E71C"/>
      </a:accent6>
      <a:hlink>
        <a:srgbClr val="00838F"/>
      </a:hlink>
      <a:folHlink>
        <a:srgbClr val="00838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Macintosh PowerPoint</Application>
  <PresentationFormat>On-screen Show (16:9)</PresentationFormat>
  <Paragraphs>15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Oswald</vt:lpstr>
      <vt:lpstr>Arial</vt:lpstr>
      <vt:lpstr>Source Code Pro</vt:lpstr>
      <vt:lpstr>Modern Writer</vt:lpstr>
      <vt:lpstr>[Fill in your Topic]</vt:lpstr>
      <vt:lpstr>[Topic Definition]</vt:lpstr>
      <vt:lpstr>Strategies for [Topic]</vt:lpstr>
      <vt:lpstr>Strategies for [Topic]</vt:lpstr>
      <vt:lpstr>See it in action! </vt:lpstr>
      <vt:lpstr>Learning Activity</vt:lpstr>
      <vt:lpstr>Planning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Kathleen Artman Meeker</cp:lastModifiedBy>
  <cp:revision>2</cp:revision>
  <dcterms:modified xsi:type="dcterms:W3CDTF">2025-04-09T21:31:57Z</dcterms:modified>
</cp:coreProperties>
</file>